
<file path=[Content_Types].xml><?xml version="1.0" encoding="utf-8"?>
<Types xmlns="http://schemas.openxmlformats.org/package/2006/content-types"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</p:sldIdLst>
  <p:sldSz cx="9143424" cy="6857568" type="custom"/>
  <p:notesSz cx="6857568" cy="9143424"/>
  <p:defaultTextStyle>
    <a:defPPr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_holder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740833" y="627440"/>
            <a:ext cx="8607777" cy="1262440"/>
          </a:xfrm>
          <a:prstGeom prst="rect">
            <a:avLst/>
          </a:prstGeom>
        </p:spPr>
        <p:txBody>
          <a:bodyPr/>
          <a:p>
            <a:pPr>
              <a:defRPr/>
            </a:pPr>
            <a:endParaRPr/>
          </a:p>
        </p:txBody>
      </p:sp>
      <p:sp>
        <p:nvSpPr>
          <p:cNvPr id="5" name="place_holder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740833" y="2101547"/>
            <a:ext cx="8607777" cy="4762500"/>
          </a:xfrm>
          <a:prstGeom prst="rect">
            <a:avLst/>
          </a:prstGeom>
        </p:spPr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  <p:hf dt="1" ftr="1" hdr="1" sldNum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685756" y="2292335"/>
            <a:ext cx="7771190" cy="11450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p>
            <a:pPr>
              <a:defRPr/>
            </a:pPr>
            <a:endParaRPr/>
          </a:p>
        </p:txBody>
      </p:sp>
      <p:sp>
        <p:nvSpPr>
          <p:cNvPr id="5" name="" hidden="0"/>
          <p:cNvSpPr>
            <a:spLocks noAdjustHandles="0" noChangeArrowheads="0"/>
          </p:cNvSpPr>
          <p:nvPr isPhoto="0" userDrawn="0">
            <p:ph type="body" hasCustomPrompt="0"/>
          </p:nvPr>
        </p:nvSpPr>
        <p:spPr bwMode="auto">
          <a:xfrm>
            <a:off x="457171" y="1604418"/>
            <a:ext cx="8228721" cy="3977029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defRPr/>
            </a:pP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</p:sldLayoutIdLst>
  <p:hf dt="1" ftr="1" hdr="1" sldNum="1"/>
  <p:txStyles>
    <p:titleStyle/>
    <p:bodyStyle/>
    <p:otherStyle/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1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689825" y="187637"/>
            <a:ext cx="8115300" cy="5676899"/>
          </a:xfrm>
          <a:prstGeom prst="rect">
            <a:avLst/>
          </a:prstGeom>
        </p:spPr>
      </p:pic>
      <p:sp>
        <p:nvSpPr>
          <p:cNvPr id="5" name="TextShape 1" hidden="0"/>
          <p:cNvSpPr>
            <a:spLocks noGrp="1"/>
          </p:cNvSpPr>
          <p:nvPr isPhoto="0" userDrawn="0"/>
        </p:nvSpPr>
        <p:spPr bwMode="auto">
          <a:xfrm flipH="0" flipV="0">
            <a:off x="2367605" y="187637"/>
            <a:ext cx="4759740" cy="461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89992" tIns="44995" rIns="89992" bIns="44995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u="none">
                <a:solidFill>
                  <a:srgbClr val="FF0000"/>
                </a:solidFill>
                <a:latin typeface="Calibri"/>
              </a:rPr>
              <a:t>Les éléments d’une écluse</a:t>
            </a:r>
            <a:endParaRPr/>
          </a:p>
        </p:txBody>
      </p:sp>
      <p:sp>
        <p:nvSpPr>
          <p:cNvPr id="6" name="CustomShape 3" hidden="0"/>
          <p:cNvSpPr>
            <a:spLocks noGrp="1"/>
          </p:cNvSpPr>
          <p:nvPr isPhoto="0" userDrawn="0"/>
        </p:nvSpPr>
        <p:spPr bwMode="auto">
          <a:xfrm flipH="0" flipV="0">
            <a:off x="716641" y="648875"/>
            <a:ext cx="1650963" cy="364347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1" u="none">
                <a:solidFill>
                  <a:schemeClr val="accent6">
                    <a:lumMod val="50000"/>
                  </a:schemeClr>
                </a:solidFill>
                <a:latin typeface="Calibri"/>
                <a:ea typeface="DejaVu Sans"/>
                <a:cs typeface="DejaVu Sans"/>
              </a:rPr>
              <a:t>Zone Amont</a:t>
            </a:r>
            <a:endParaRPr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CustomShape 4" hidden="0"/>
          <p:cNvSpPr>
            <a:spLocks noGrp="1"/>
          </p:cNvSpPr>
          <p:nvPr isPhoto="0" userDrawn="0"/>
        </p:nvSpPr>
        <p:spPr bwMode="auto">
          <a:xfrm flipH="0" flipV="0">
            <a:off x="7127346" y="768105"/>
            <a:ext cx="1650963" cy="364347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1" u="none">
                <a:solidFill>
                  <a:schemeClr val="accent3">
                    <a:lumMod val="50000"/>
                  </a:schemeClr>
                </a:solidFill>
                <a:latin typeface="Calibri"/>
                <a:ea typeface="DejaVu Sans"/>
                <a:cs typeface="DejaVu Sans"/>
              </a:rPr>
              <a:t>Zone Aval</a:t>
            </a:r>
            <a:endParaRPr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CustomShape 5" hidden="0"/>
          <p:cNvSpPr>
            <a:spLocks noGrp="1"/>
          </p:cNvSpPr>
          <p:nvPr isPhoto="0" userDrawn="0"/>
        </p:nvSpPr>
        <p:spPr bwMode="auto">
          <a:xfrm flipH="0" flipV="0">
            <a:off x="2367605" y="901164"/>
            <a:ext cx="1356501" cy="364347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1" u="none">
                <a:solidFill>
                  <a:schemeClr val="accent6">
                    <a:lumMod val="50000"/>
                  </a:schemeClr>
                </a:solidFill>
                <a:latin typeface="Calibri"/>
                <a:ea typeface="DejaVu Sans"/>
                <a:cs typeface="DejaVu Sans"/>
              </a:rPr>
              <a:t>Feu amont</a:t>
            </a:r>
            <a:endParaRPr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ustomShape 6" hidden="0"/>
          <p:cNvSpPr>
            <a:spLocks noGrp="1"/>
          </p:cNvSpPr>
          <p:nvPr isPhoto="0" userDrawn="0"/>
        </p:nvSpPr>
        <p:spPr bwMode="auto">
          <a:xfrm flipH="0" flipV="0">
            <a:off x="5908600" y="950279"/>
            <a:ext cx="1356501" cy="364347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1" u="none">
                <a:solidFill>
                  <a:schemeClr val="accent3">
                    <a:lumMod val="50000"/>
                  </a:schemeClr>
                </a:solidFill>
                <a:latin typeface="Calibri"/>
                <a:ea typeface="DejaVu Sans"/>
                <a:cs typeface="DejaVu Sans"/>
              </a:rPr>
              <a:t>Feu aval</a:t>
            </a:r>
            <a:endParaRPr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CustomShape 7" hidden="0"/>
          <p:cNvSpPr>
            <a:spLocks noGrp="1"/>
          </p:cNvSpPr>
          <p:nvPr isPhoto="0" userDrawn="0"/>
        </p:nvSpPr>
        <p:spPr bwMode="auto">
          <a:xfrm flipH="0" flipV="0">
            <a:off x="-1774265" y="3967881"/>
            <a:ext cx="1682794" cy="638667"/>
          </a:xfrm>
          <a:prstGeom prst="rect">
            <a:avLst/>
          </a:prstGeom>
          <a:noFill/>
          <a:ln>
            <a:noFill/>
          </a:ln>
        </p:spPr>
        <p:txBody>
          <a:bodyPr lIns="89992" tIns="44995" rIns="89992" bIns="44995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1" u="none">
                <a:solidFill>
                  <a:schemeClr val="tx1"/>
                </a:solidFill>
                <a:latin typeface="Calibri"/>
                <a:ea typeface="DejaVu Sans"/>
                <a:cs typeface="DejaVu Sans"/>
              </a:rPr>
              <a:t>Porte amont</a:t>
            </a:r>
            <a:endParaRPr b="1"/>
          </a:p>
        </p:txBody>
      </p:sp>
      <p:sp>
        <p:nvSpPr>
          <p:cNvPr id="11" name="CustomShape 8" hidden="0"/>
          <p:cNvSpPr>
            <a:spLocks noGrp="1"/>
          </p:cNvSpPr>
          <p:nvPr isPhoto="0" userDrawn="0"/>
        </p:nvSpPr>
        <p:spPr bwMode="auto">
          <a:xfrm flipH="0" flipV="0">
            <a:off x="-1756152" y="4501029"/>
            <a:ext cx="1627329" cy="346327"/>
          </a:xfrm>
          <a:prstGeom prst="rect">
            <a:avLst/>
          </a:prstGeom>
          <a:noFill/>
          <a:ln>
            <a:noFill/>
          </a:ln>
        </p:spPr>
        <p:txBody>
          <a:bodyPr lIns="89992" tIns="44995" rIns="89992" bIns="44995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1" u="none">
                <a:solidFill>
                  <a:schemeClr val="tx1"/>
                </a:solidFill>
                <a:latin typeface="Calibri"/>
                <a:ea typeface="DejaVu Sans"/>
                <a:cs typeface="DejaVu Sans"/>
              </a:rPr>
              <a:t>Porte aval</a:t>
            </a:r>
            <a:endParaRPr b="1">
              <a:solidFill>
                <a:schemeClr val="tx1"/>
              </a:solidFill>
            </a:endParaRPr>
          </a:p>
        </p:txBody>
      </p:sp>
      <p:sp>
        <p:nvSpPr>
          <p:cNvPr id="12" name="CustomShape 9" hidden="0"/>
          <p:cNvSpPr>
            <a:spLocks noGrp="1"/>
          </p:cNvSpPr>
          <p:nvPr isPhoto="0" userDrawn="0"/>
        </p:nvSpPr>
        <p:spPr bwMode="auto">
          <a:xfrm flipH="0" flipV="0">
            <a:off x="-1756152" y="5042535"/>
            <a:ext cx="1642431" cy="364347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1" u="none">
                <a:solidFill>
                  <a:schemeClr val="tx1"/>
                </a:solidFill>
                <a:latin typeface="Calibri"/>
                <a:ea typeface="DejaVu Sans"/>
                <a:cs typeface="DejaVu Sans"/>
              </a:rPr>
              <a:t>Vanne </a:t>
            </a:r>
            <a:r>
              <a:rPr sz="1800" b="1" u="none">
                <a:solidFill>
                  <a:schemeClr val="tx1"/>
                </a:solidFill>
                <a:latin typeface="Calibri"/>
                <a:ea typeface="DejaVu Sans"/>
                <a:cs typeface="DejaVu Sans"/>
              </a:rPr>
              <a:t>a</a:t>
            </a:r>
            <a:r>
              <a:rPr sz="1800" b="1" u="none">
                <a:solidFill>
                  <a:schemeClr val="tx1"/>
                </a:solidFill>
                <a:latin typeface="Calibri"/>
                <a:ea typeface="DejaVu Sans"/>
                <a:cs typeface="DejaVu Sans"/>
              </a:rPr>
              <a:t>mon</a:t>
            </a:r>
            <a:r>
              <a:rPr sz="1800" b="1" u="none">
                <a:solidFill>
                  <a:schemeClr val="tx1"/>
                </a:solidFill>
                <a:latin typeface="Calibri"/>
                <a:ea typeface="DejaVu Sans"/>
                <a:cs typeface="DejaVu Sans"/>
              </a:rPr>
              <a:t>t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3" name="CustomShape 10" hidden="0"/>
          <p:cNvSpPr>
            <a:spLocks noGrp="1"/>
          </p:cNvSpPr>
          <p:nvPr isPhoto="0" userDrawn="0"/>
        </p:nvSpPr>
        <p:spPr bwMode="auto">
          <a:xfrm flipH="0" flipV="0">
            <a:off x="-1774265" y="3500969"/>
            <a:ext cx="1642323" cy="364347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1" u="none">
                <a:solidFill>
                  <a:schemeClr val="tx1"/>
                </a:solidFill>
                <a:latin typeface="Calibri"/>
                <a:ea typeface="DejaVu Sans"/>
                <a:cs typeface="DejaVu Sans"/>
              </a:rPr>
              <a:t>Vanne aval</a:t>
            </a:r>
            <a:endParaRPr b="1"/>
          </a:p>
        </p:txBody>
      </p:sp>
      <p:sp>
        <p:nvSpPr>
          <p:cNvPr id="14" name="CustomShape 11" hidden="0"/>
          <p:cNvSpPr>
            <a:spLocks noGrp="1"/>
          </p:cNvSpPr>
          <p:nvPr isPhoto="0" userDrawn="0"/>
        </p:nvSpPr>
        <p:spPr bwMode="auto">
          <a:xfrm flipH="0" flipV="0">
            <a:off x="-1686287" y="5497824"/>
            <a:ext cx="955228" cy="366712"/>
          </a:xfrm>
          <a:prstGeom prst="rect">
            <a:avLst/>
          </a:prstGeom>
          <a:noFill/>
          <a:ln>
            <a:noFill/>
          </a:ln>
        </p:spPr>
        <p:txBody>
          <a:bodyPr lIns="89992" tIns="44995" rIns="89992" bIns="44995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1" u="none">
                <a:solidFill>
                  <a:schemeClr val="tx1"/>
                </a:solidFill>
                <a:latin typeface="Calibri"/>
                <a:ea typeface="DejaVu Sans"/>
                <a:cs typeface="DejaVu Sans"/>
              </a:rPr>
              <a:t>Le Sas</a:t>
            </a:r>
            <a:endParaRPr b="1">
              <a:solidFill>
                <a:schemeClr val="tx1"/>
              </a:solidFill>
            </a:endParaRPr>
          </a:p>
        </p:txBody>
      </p:sp>
      <p:sp>
        <p:nvSpPr>
          <p:cNvPr id="15" name="TextShape 12" hidden="0"/>
          <p:cNvSpPr>
            <a:spLocks noGrp="1"/>
          </p:cNvSpPr>
          <p:nvPr isPhoto="0" userDrawn="0"/>
        </p:nvSpPr>
        <p:spPr bwMode="auto">
          <a:xfrm flipH="0" flipV="0">
            <a:off x="2801463" y="6142142"/>
            <a:ext cx="5976846" cy="486267"/>
          </a:xfrm>
          <a:prstGeom prst="rect">
            <a:avLst/>
          </a:prstGeom>
          <a:gradFill>
            <a:gsLst>
              <a:gs pos="68000">
                <a:schemeClr val="accent6">
                  <a:lumMod val="20000"/>
                  <a:lumOff val="80000"/>
                  <a:alpha val="69000"/>
                </a:schemeClr>
              </a:gs>
              <a:gs pos="100000">
                <a:srgbClr val="FFFFFF">
                  <a:alpha val="69000"/>
                </a:srgbClr>
              </a:gs>
            </a:gsLst>
            <a:lin ang="10800000" scaled="1"/>
          </a:gradFill>
          <a:ln w="12700">
            <a:solidFill>
              <a:srgbClr val="F50606"/>
            </a:solidFill>
          </a:ln>
        </p:spPr>
        <p:txBody>
          <a:bodyPr lIns="89993" tIns="44996" rIns="89993" bIns="44996" anchor="t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sz="1300" u="none">
                <a:solidFill>
                  <a:srgbClr val="C9211E"/>
                </a:solidFill>
                <a:latin typeface="Arial"/>
              </a:rPr>
              <a:t>Nom :</a:t>
            </a:r>
            <a:endParaRPr/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sz="1300" u="none">
                <a:solidFill>
                  <a:srgbClr val="C9211E"/>
                </a:solidFill>
                <a:latin typeface="Arial"/>
              </a:rPr>
              <a:t>Prénom :</a:t>
            </a:r>
            <a:endParaRPr/>
          </a:p>
        </p:txBody>
      </p:sp>
      <p:sp>
        <p:nvSpPr>
          <p:cNvPr id="16" name="" hidden="0"/>
          <p:cNvSpPr/>
          <p:nvPr isPhoto="0" userDrawn="0"/>
        </p:nvSpPr>
        <p:spPr bwMode="auto">
          <a:xfrm flipH="0" flipV="0">
            <a:off x="-2391652" y="2278529"/>
            <a:ext cx="2365958" cy="1083234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 sz="1600">
                <a:solidFill>
                  <a:schemeClr val="tx1"/>
                </a:solidFill>
              </a:rPr>
              <a:t>Réponses à replacer au bon endroit sur l'image </a:t>
            </a:r>
            <a:endParaRPr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page2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>
            <a:spLocks noGrp="1"/>
          </p:cNvSpPr>
          <p:nvPr isPhoto="0" userDrawn="0"/>
        </p:nvSpPr>
        <p:spPr bwMode="auto">
          <a:xfrm>
            <a:off x="215986" y="647959"/>
            <a:ext cx="3239795" cy="5903628"/>
          </a:xfrm>
          <a:prstGeom prst="rect">
            <a:avLst/>
          </a:prstGeom>
          <a:solidFill>
            <a:srgbClr val="FFBF00"/>
          </a:solidFill>
          <a:ln w="12700">
            <a:solidFill>
              <a:srgbClr val="3465A4"/>
            </a:solidFill>
          </a:ln>
        </p:spPr>
        <p:txBody>
          <a:bodyPr wrap="none" lIns="89993" tIns="44996" rIns="89993" bIns="44996" anchor="ctr"/>
          <a:p>
            <a:pPr>
              <a:defRPr/>
            </a:pPr>
            <a:endParaRPr/>
          </a:p>
        </p:txBody>
      </p:sp>
      <p:sp>
        <p:nvSpPr>
          <p:cNvPr id="5" name="" hidden="0"/>
          <p:cNvSpPr>
            <a:spLocks noGrp="1"/>
          </p:cNvSpPr>
          <p:nvPr isPhoto="0" userDrawn="0"/>
        </p:nvSpPr>
        <p:spPr bwMode="auto">
          <a:xfrm>
            <a:off x="3599773" y="642199"/>
            <a:ext cx="5327664" cy="5981383"/>
          </a:xfrm>
          <a:prstGeom prst="rect">
            <a:avLst/>
          </a:prstGeom>
          <a:solidFill>
            <a:srgbClr val="729FCF"/>
          </a:solidFill>
          <a:ln w="12700">
            <a:solidFill>
              <a:srgbClr val="3465A4"/>
            </a:solidFill>
          </a:ln>
        </p:spPr>
        <p:txBody>
          <a:bodyPr wrap="none" lIns="89993" tIns="44996" rIns="89993" bIns="44996" anchor="ctr"/>
          <a:p>
            <a:pPr>
              <a:defRPr/>
            </a:pPr>
            <a:endParaRPr/>
          </a:p>
        </p:txBody>
      </p:sp>
      <p:sp>
        <p:nvSpPr>
          <p:cNvPr id="6" name="CustomShape 4" hidden="0"/>
          <p:cNvSpPr>
            <a:spLocks noGrp="1"/>
          </p:cNvSpPr>
          <p:nvPr isPhoto="0" userDrawn="0"/>
        </p:nvSpPr>
        <p:spPr bwMode="auto">
          <a:xfrm flipH="0" flipV="0">
            <a:off x="3599773" y="714195"/>
            <a:ext cx="5111678" cy="364657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u="sng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Les </a:t>
            </a:r>
            <a:r>
              <a:rPr sz="1800" b="1" u="sng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CONDITIONS</a:t>
            </a:r>
            <a:r>
              <a:rPr sz="1800" u="sng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 à respecter</a:t>
            </a:r>
            <a:endParaRPr/>
          </a:p>
        </p:txBody>
      </p:sp>
      <p:sp>
        <p:nvSpPr>
          <p:cNvPr id="7" name="CustomShape 6" hidden="0"/>
          <p:cNvSpPr>
            <a:spLocks noGrp="1"/>
          </p:cNvSpPr>
          <p:nvPr isPhoto="0" userDrawn="0"/>
        </p:nvSpPr>
        <p:spPr bwMode="auto">
          <a:xfrm flipH="0" flipV="0">
            <a:off x="642919" y="1142928"/>
            <a:ext cx="2642233" cy="30310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1 – Ouvrir vanne amont</a:t>
            </a:r>
            <a:endParaRPr/>
          </a:p>
        </p:txBody>
      </p:sp>
      <p:sp>
        <p:nvSpPr>
          <p:cNvPr id="8" name="CustomShape 7" hidden="0"/>
          <p:cNvSpPr>
            <a:spLocks noGrp="1"/>
          </p:cNvSpPr>
          <p:nvPr isPhoto="0" userDrawn="0"/>
        </p:nvSpPr>
        <p:spPr bwMode="auto">
          <a:xfrm flipH="0" flipV="0">
            <a:off x="642919" y="1595059"/>
            <a:ext cx="2642233" cy="30310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2– Ouvrir porte amont</a:t>
            </a:r>
            <a:endParaRPr/>
          </a:p>
        </p:txBody>
      </p:sp>
      <p:sp>
        <p:nvSpPr>
          <p:cNvPr id="9" name="CustomShape 8" hidden="0"/>
          <p:cNvSpPr>
            <a:spLocks noGrp="1"/>
          </p:cNvSpPr>
          <p:nvPr isPhoto="0" userDrawn="0"/>
        </p:nvSpPr>
        <p:spPr bwMode="auto">
          <a:xfrm flipH="0" flipV="0">
            <a:off x="215986" y="642919"/>
            <a:ext cx="3239795" cy="364657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u="sng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Les</a:t>
            </a:r>
            <a:r>
              <a:rPr sz="1800" b="1" u="sng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 ACTIONS</a:t>
            </a:r>
            <a:r>
              <a:rPr sz="1800" u="sng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 à réaliser</a:t>
            </a:r>
            <a:endParaRPr/>
          </a:p>
        </p:txBody>
      </p:sp>
      <p:sp>
        <p:nvSpPr>
          <p:cNvPr id="10" name="TextShape 9" hidden="0"/>
          <p:cNvSpPr>
            <a:spLocks noGrp="1"/>
          </p:cNvSpPr>
          <p:nvPr isPhoto="0" userDrawn="0"/>
        </p:nvSpPr>
        <p:spPr bwMode="auto">
          <a:xfrm flipH="0" flipV="0">
            <a:off x="571284" y="0"/>
            <a:ext cx="7642678" cy="642199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u="none">
                <a:solidFill>
                  <a:srgbClr val="FF0000"/>
                </a:solidFill>
                <a:latin typeface="Calibri"/>
              </a:rPr>
              <a:t>Les étapes de fonctionnement d’une écluse</a:t>
            </a:r>
            <a:endParaRPr/>
          </a:p>
        </p:txBody>
      </p:sp>
      <p:sp>
        <p:nvSpPr>
          <p:cNvPr id="11" name="CustomShape 10" hidden="0"/>
          <p:cNvSpPr>
            <a:spLocks noGrp="1"/>
          </p:cNvSpPr>
          <p:nvPr isPhoto="0" userDrawn="0"/>
        </p:nvSpPr>
        <p:spPr bwMode="auto">
          <a:xfrm flipH="0" flipV="0">
            <a:off x="-2807822" y="1208443"/>
            <a:ext cx="2642233" cy="30346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?- Fermer porte amont</a:t>
            </a:r>
            <a:endParaRPr/>
          </a:p>
        </p:txBody>
      </p:sp>
      <p:sp>
        <p:nvSpPr>
          <p:cNvPr id="12" name="CustomShape 11" hidden="0"/>
          <p:cNvSpPr>
            <a:spLocks noGrp="1"/>
          </p:cNvSpPr>
          <p:nvPr isPhoto="0" userDrawn="0"/>
        </p:nvSpPr>
        <p:spPr bwMode="auto">
          <a:xfrm flipH="0" flipV="0">
            <a:off x="-2928774" y="2285856"/>
            <a:ext cx="2642233" cy="30310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?- Mettre feu amont au vert</a:t>
            </a:r>
            <a:endParaRPr/>
          </a:p>
        </p:txBody>
      </p:sp>
      <p:sp>
        <p:nvSpPr>
          <p:cNvPr id="13" name="CustomShape 12" hidden="0"/>
          <p:cNvSpPr>
            <a:spLocks noGrp="1"/>
          </p:cNvSpPr>
          <p:nvPr isPhoto="0" userDrawn="0"/>
        </p:nvSpPr>
        <p:spPr bwMode="auto">
          <a:xfrm flipH="0" flipV="0">
            <a:off x="-3142961" y="6143373"/>
            <a:ext cx="2642233" cy="30310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?- Mettre feu amont au rouge</a:t>
            </a:r>
            <a:endParaRPr/>
          </a:p>
        </p:txBody>
      </p:sp>
      <p:sp>
        <p:nvSpPr>
          <p:cNvPr id="14" name="CustomShape 13" hidden="0"/>
          <p:cNvSpPr>
            <a:spLocks noGrp="1"/>
          </p:cNvSpPr>
          <p:nvPr isPhoto="0" userDrawn="0"/>
        </p:nvSpPr>
        <p:spPr bwMode="auto">
          <a:xfrm flipH="0" flipV="0">
            <a:off x="-2642952" y="1714212"/>
            <a:ext cx="2642233" cy="30310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?- Fermer vanne amont</a:t>
            </a:r>
            <a:endParaRPr/>
          </a:p>
        </p:txBody>
      </p:sp>
      <p:sp>
        <p:nvSpPr>
          <p:cNvPr id="15" name="CustomShape 14" hidden="0"/>
          <p:cNvSpPr>
            <a:spLocks noGrp="1"/>
          </p:cNvSpPr>
          <p:nvPr isPhoto="0" userDrawn="0"/>
        </p:nvSpPr>
        <p:spPr bwMode="auto">
          <a:xfrm flipH="0" flipV="0">
            <a:off x="-2928774" y="5428818"/>
            <a:ext cx="2642233" cy="30310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?- Ouvrir vanne aval</a:t>
            </a:r>
            <a:endParaRPr/>
          </a:p>
        </p:txBody>
      </p:sp>
      <p:sp>
        <p:nvSpPr>
          <p:cNvPr id="16" name="CustomShape 15" hidden="0"/>
          <p:cNvSpPr>
            <a:spLocks noGrp="1"/>
          </p:cNvSpPr>
          <p:nvPr isPhoto="0" userDrawn="0"/>
        </p:nvSpPr>
        <p:spPr bwMode="auto">
          <a:xfrm flipH="0" flipV="0">
            <a:off x="-2642952" y="2928775"/>
            <a:ext cx="2642233" cy="30310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?- Ouvrir porte aval</a:t>
            </a:r>
            <a:endParaRPr/>
          </a:p>
        </p:txBody>
      </p:sp>
      <p:sp>
        <p:nvSpPr>
          <p:cNvPr id="17" name="CustomShape 16" hidden="0"/>
          <p:cNvSpPr>
            <a:spLocks noGrp="1"/>
          </p:cNvSpPr>
          <p:nvPr isPhoto="0" userDrawn="0"/>
        </p:nvSpPr>
        <p:spPr bwMode="auto">
          <a:xfrm flipH="0" flipV="0">
            <a:off x="-2930574" y="4592230"/>
            <a:ext cx="2642233" cy="30310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?- Mettre feu aval au rouge</a:t>
            </a:r>
            <a:endParaRPr/>
          </a:p>
        </p:txBody>
      </p:sp>
      <p:sp>
        <p:nvSpPr>
          <p:cNvPr id="18" name="CustomShape 17" hidden="0"/>
          <p:cNvSpPr>
            <a:spLocks noGrp="1"/>
          </p:cNvSpPr>
          <p:nvPr isPhoto="0" userDrawn="0"/>
        </p:nvSpPr>
        <p:spPr bwMode="auto">
          <a:xfrm flipH="0" flipV="0">
            <a:off x="-2928774" y="3642970"/>
            <a:ext cx="2642233" cy="303100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?- Mettre feu aval au vert</a:t>
            </a:r>
            <a:endParaRPr/>
          </a:p>
        </p:txBody>
      </p:sp>
      <p:sp>
        <p:nvSpPr>
          <p:cNvPr id="19" name="CustomShape 19" hidden="0"/>
          <p:cNvSpPr>
            <a:spLocks noGrp="1"/>
          </p:cNvSpPr>
          <p:nvPr isPhoto="0" userDrawn="0"/>
        </p:nvSpPr>
        <p:spPr bwMode="auto">
          <a:xfrm flipH="0" flipV="0">
            <a:off x="9976051" y="4849974"/>
            <a:ext cx="5142636" cy="333339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Que le niveau d’eau soit haut dans le sas</a:t>
            </a:r>
            <a:endParaRPr/>
          </a:p>
        </p:txBody>
      </p:sp>
      <p:sp>
        <p:nvSpPr>
          <p:cNvPr id="20" name="CustomShape 20" hidden="0"/>
          <p:cNvSpPr>
            <a:spLocks noGrp="1"/>
          </p:cNvSpPr>
          <p:nvPr isPhoto="0" userDrawn="0"/>
        </p:nvSpPr>
        <p:spPr bwMode="auto">
          <a:xfrm rot="32399999" flipH="0" flipV="0">
            <a:off x="8833843" y="5065240"/>
            <a:ext cx="1142208" cy="719"/>
          </a:xfrm>
          <a:custGeom>
            <a:avLst/>
            <a:gdLst/>
            <a:ahLst/>
            <a:cxnLst/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7">
            <a:solidFill>
              <a:srgbClr val="000000"/>
            </a:solidFill>
            <a:tailEnd type="triangle"/>
          </a:ln>
        </p:spPr>
        <p:txBody>
          <a:bodyPr lIns="89993" tIns="44996" rIns="89993" bIns="44996" anchor="t"/>
          <a:p>
            <a:pPr>
              <a:defRPr/>
            </a:pPr>
            <a:endParaRPr/>
          </a:p>
        </p:txBody>
      </p:sp>
      <p:sp>
        <p:nvSpPr>
          <p:cNvPr id="21" name="CustomShape 22" hidden="0"/>
          <p:cNvSpPr>
            <a:spLocks noGrp="1"/>
          </p:cNvSpPr>
          <p:nvPr isPhoto="0" userDrawn="0"/>
        </p:nvSpPr>
        <p:spPr bwMode="auto">
          <a:xfrm flipH="0" flipV="0">
            <a:off x="9854019" y="2447845"/>
            <a:ext cx="5071000" cy="333339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Que la porte amont soit totalement ouverte</a:t>
            </a:r>
            <a:endParaRPr/>
          </a:p>
        </p:txBody>
      </p:sp>
      <p:sp>
        <p:nvSpPr>
          <p:cNvPr id="22" name="CustomShape 23" hidden="0"/>
          <p:cNvSpPr>
            <a:spLocks noGrp="1"/>
          </p:cNvSpPr>
          <p:nvPr isPhoto="0" userDrawn="0"/>
        </p:nvSpPr>
        <p:spPr bwMode="auto">
          <a:xfrm rot="32399999" flipH="0" flipV="0">
            <a:off x="8711811" y="2591116"/>
            <a:ext cx="1142208" cy="719"/>
          </a:xfrm>
          <a:custGeom>
            <a:avLst/>
            <a:gdLst/>
            <a:ahLst/>
            <a:cxnLst/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7">
            <a:solidFill>
              <a:srgbClr val="000000"/>
            </a:solidFill>
            <a:tailEnd type="triangle"/>
          </a:ln>
        </p:spPr>
        <p:txBody>
          <a:bodyPr lIns="89993" tIns="44996" rIns="89993" bIns="44996" anchor="t"/>
          <a:p>
            <a:pPr>
              <a:defRPr/>
            </a:pPr>
            <a:endParaRPr/>
          </a:p>
        </p:txBody>
      </p:sp>
      <p:sp>
        <p:nvSpPr>
          <p:cNvPr id="23" name="CustomShape 25" hidden="0"/>
          <p:cNvSpPr>
            <a:spLocks noGrp="1"/>
          </p:cNvSpPr>
          <p:nvPr isPhoto="0" userDrawn="0"/>
        </p:nvSpPr>
        <p:spPr bwMode="auto">
          <a:xfrm flipH="0" flipV="0">
            <a:off x="9844659" y="3671768"/>
            <a:ext cx="4986045" cy="333339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Que la porte amont soit totalement fermée</a:t>
            </a:r>
            <a:endParaRPr/>
          </a:p>
        </p:txBody>
      </p:sp>
      <p:sp>
        <p:nvSpPr>
          <p:cNvPr id="24" name="CustomShape 26" hidden="0"/>
          <p:cNvSpPr>
            <a:spLocks noGrp="1"/>
          </p:cNvSpPr>
          <p:nvPr isPhoto="0" userDrawn="0"/>
        </p:nvSpPr>
        <p:spPr bwMode="auto">
          <a:xfrm rot="32399999" flipH="0" flipV="0">
            <a:off x="8702451" y="3815399"/>
            <a:ext cx="1142208" cy="719"/>
          </a:xfrm>
          <a:custGeom>
            <a:avLst/>
            <a:gdLst/>
            <a:ahLst/>
            <a:cxnLst/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7">
            <a:solidFill>
              <a:srgbClr val="000000"/>
            </a:solidFill>
            <a:tailEnd type="triangle"/>
          </a:ln>
        </p:spPr>
        <p:txBody>
          <a:bodyPr lIns="89993" tIns="44996" rIns="89993" bIns="44996" anchor="t"/>
          <a:p>
            <a:pPr>
              <a:defRPr/>
            </a:pPr>
            <a:endParaRPr/>
          </a:p>
        </p:txBody>
      </p:sp>
      <p:sp>
        <p:nvSpPr>
          <p:cNvPr id="25" name="CustomShape 28" hidden="0"/>
          <p:cNvSpPr>
            <a:spLocks noGrp="1"/>
          </p:cNvSpPr>
          <p:nvPr isPhoto="0" userDrawn="0"/>
        </p:nvSpPr>
        <p:spPr bwMode="auto">
          <a:xfrm flipH="0" flipV="0">
            <a:off x="9909455" y="1583900"/>
            <a:ext cx="3481340" cy="333339"/>
          </a:xfrm>
          <a:prstGeom prst="rect">
            <a:avLst/>
          </a:prstGeom>
          <a:noFill/>
          <a:ln>
            <a:noFill/>
          </a:ln>
        </p:spPr>
        <p:txBody>
          <a:bodyPr wrap="none"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Que le niveau d’eau soit bas dans le sas</a:t>
            </a:r>
            <a:endParaRPr/>
          </a:p>
        </p:txBody>
      </p:sp>
      <p:sp>
        <p:nvSpPr>
          <p:cNvPr id="26" name="CustomShape 29" hidden="0"/>
          <p:cNvSpPr>
            <a:spLocks noGrp="1"/>
          </p:cNvSpPr>
          <p:nvPr isPhoto="0" userDrawn="0"/>
        </p:nvSpPr>
        <p:spPr bwMode="auto">
          <a:xfrm rot="32399999" flipH="0" flipV="0">
            <a:off x="8746369" y="1798806"/>
            <a:ext cx="1142208" cy="719"/>
          </a:xfrm>
          <a:custGeom>
            <a:avLst/>
            <a:gdLst/>
            <a:ahLst/>
            <a:cxnLst/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7">
            <a:solidFill>
              <a:srgbClr val="000000"/>
            </a:solidFill>
            <a:tailEnd type="triangle"/>
          </a:ln>
        </p:spPr>
        <p:txBody>
          <a:bodyPr lIns="89993" tIns="44996" rIns="89993" bIns="44996" anchor="t"/>
          <a:p>
            <a:pPr>
              <a:defRPr/>
            </a:pPr>
            <a:endParaRPr/>
          </a:p>
        </p:txBody>
      </p:sp>
      <p:sp>
        <p:nvSpPr>
          <p:cNvPr id="27" name="CustomShape 31" hidden="0"/>
          <p:cNvSpPr>
            <a:spLocks noGrp="1"/>
          </p:cNvSpPr>
          <p:nvPr isPhoto="0" userDrawn="0"/>
        </p:nvSpPr>
        <p:spPr bwMode="auto">
          <a:xfrm flipH="0" flipV="0">
            <a:off x="10047687" y="4175736"/>
            <a:ext cx="5071000" cy="333339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Que la porte amont soit totalement ouverte</a:t>
            </a:r>
            <a:endParaRPr/>
          </a:p>
        </p:txBody>
      </p:sp>
      <p:sp>
        <p:nvSpPr>
          <p:cNvPr id="28" name="CustomShape 32" hidden="0"/>
          <p:cNvSpPr>
            <a:spLocks noGrp="1"/>
          </p:cNvSpPr>
          <p:nvPr isPhoto="0" userDrawn="0"/>
        </p:nvSpPr>
        <p:spPr bwMode="auto">
          <a:xfrm rot="32399999" flipH="0" flipV="0">
            <a:off x="8905479" y="4390643"/>
            <a:ext cx="1142208" cy="719"/>
          </a:xfrm>
          <a:custGeom>
            <a:avLst/>
            <a:gdLst/>
            <a:ahLst/>
            <a:cxnLst/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7">
            <a:solidFill>
              <a:srgbClr val="000000"/>
            </a:solidFill>
            <a:tailEnd type="triangle"/>
          </a:ln>
        </p:spPr>
        <p:txBody>
          <a:bodyPr lIns="89993" tIns="44996" rIns="89993" bIns="44996" anchor="t"/>
          <a:p>
            <a:pPr>
              <a:defRPr/>
            </a:pPr>
            <a:endParaRPr/>
          </a:p>
        </p:txBody>
      </p:sp>
      <p:sp>
        <p:nvSpPr>
          <p:cNvPr id="29" name="CustomShape 34" hidden="0"/>
          <p:cNvSpPr>
            <a:spLocks noGrp="1"/>
          </p:cNvSpPr>
          <p:nvPr isPhoto="0" userDrawn="0"/>
        </p:nvSpPr>
        <p:spPr bwMode="auto">
          <a:xfrm flipH="0" flipV="0">
            <a:off x="9844659" y="3000051"/>
            <a:ext cx="4986045" cy="333339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Que la péniche soit totalement rentrée dans le sas</a:t>
            </a:r>
            <a:endParaRPr/>
          </a:p>
        </p:txBody>
      </p:sp>
      <p:sp>
        <p:nvSpPr>
          <p:cNvPr id="30" name="CustomShape 35" hidden="0"/>
          <p:cNvSpPr>
            <a:spLocks noGrp="1"/>
          </p:cNvSpPr>
          <p:nvPr isPhoto="0" userDrawn="0"/>
        </p:nvSpPr>
        <p:spPr bwMode="auto">
          <a:xfrm rot="32399999" flipH="0" flipV="0">
            <a:off x="8702451" y="3215317"/>
            <a:ext cx="1142208" cy="719"/>
          </a:xfrm>
          <a:custGeom>
            <a:avLst/>
            <a:gdLst/>
            <a:ahLst/>
            <a:cxnLst/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7">
            <a:solidFill>
              <a:srgbClr val="000000"/>
            </a:solidFill>
            <a:tailEnd type="triangle"/>
          </a:ln>
        </p:spPr>
        <p:txBody>
          <a:bodyPr lIns="89993" tIns="44996" rIns="89993" bIns="44996" anchor="t"/>
          <a:p>
            <a:pPr>
              <a:defRPr/>
            </a:pPr>
            <a:endParaRPr/>
          </a:p>
        </p:txBody>
      </p:sp>
      <p:sp>
        <p:nvSpPr>
          <p:cNvPr id="31" name="CustomShape 37" hidden="0"/>
          <p:cNvSpPr>
            <a:spLocks noGrp="1"/>
          </p:cNvSpPr>
          <p:nvPr isPhoto="0" userDrawn="0"/>
        </p:nvSpPr>
        <p:spPr bwMode="auto">
          <a:xfrm flipH="0" flipV="0">
            <a:off x="9916655" y="935941"/>
            <a:ext cx="4986045" cy="333339"/>
          </a:xfrm>
          <a:prstGeom prst="rect">
            <a:avLst/>
          </a:prstGeom>
          <a:noFill/>
          <a:ln>
            <a:noFill/>
          </a:ln>
        </p:spPr>
        <p:txBody>
          <a:bodyPr lIns="89993" tIns="44996" rIns="89993" bIns="44996" anchor="t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u="none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Que la péniche soit totalement sortie du sas</a:t>
            </a:r>
            <a:endParaRPr/>
          </a:p>
        </p:txBody>
      </p:sp>
      <p:sp>
        <p:nvSpPr>
          <p:cNvPr id="32" name="CustomShape 38" hidden="0"/>
          <p:cNvSpPr>
            <a:spLocks noGrp="1"/>
          </p:cNvSpPr>
          <p:nvPr isPhoto="0" userDrawn="0"/>
        </p:nvSpPr>
        <p:spPr bwMode="auto">
          <a:xfrm rot="32399999" flipH="0" flipV="0">
            <a:off x="8703171" y="1079571"/>
            <a:ext cx="1142208" cy="719"/>
          </a:xfrm>
          <a:custGeom>
            <a:avLst/>
            <a:gdLst/>
            <a:ahLst/>
            <a:cxnLst/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7">
            <a:solidFill>
              <a:srgbClr val="000000"/>
            </a:solidFill>
            <a:tailEnd type="triangle"/>
          </a:ln>
        </p:spPr>
        <p:txBody>
          <a:bodyPr lIns="89993" tIns="44996" rIns="89993" bIns="44996" anchor="t"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itle_20_Slide">
  <a:themeElements>
    <a:clrScheme name="Title_20_Sli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le_20_Slid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Title_20_Slid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satMod val="103000"/>
                <a:tint val="94000"/>
              </a:schemeClr>
            </a:gs>
            <a:gs pos="50000">
              <a:schemeClr val="phClr">
                <a:lumMod val="100000"/>
                <a:satMod val="110000"/>
                <a:shade val="100000"/>
              </a:schemeClr>
            </a:gs>
            <a:gs pos="100000">
              <a:schemeClr val="phClr">
                <a:lumMod val="120000"/>
                <a:satMod val="99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miter lim="800000"/>
        </a:ln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lumMod val="102000"/>
                <a:satMod val="150000"/>
                <a:tint val="93000"/>
                <a:shade val="98000"/>
              </a:schemeClr>
            </a:gs>
            <a:gs pos="50000">
              <a:schemeClr val="phClr">
                <a:lumMod val="103000"/>
                <a:satMod val="130000"/>
                <a:tint val="98000"/>
                <a:shade val="90000"/>
              </a:schemeClr>
            </a:gs>
            <a:gs pos="100000">
              <a:schemeClr val="phClr">
                <a:satMod val="120000"/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onlyoffice/5.3.1.26</Application>
  <DocSecurity>0</DocSecurity>
  <PresentationFormat/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Ouissem MOUSSI</cp:lastModifiedBy>
  <cp:revision>3</cp:revision>
  <dcterms:modified xsi:type="dcterms:W3CDTF">2020-09-13T20:48:38Z</dcterms:modified>
  <cp:category/>
  <cp:contentStatus/>
  <cp:version/>
</cp:coreProperties>
</file>