
<file path=[Content_Types].xml><?xml version="1.0" encoding="utf-8"?>
<Types xmlns="http://schemas.openxmlformats.org/package/2006/content-types"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12192000" cy="6858000"/>
  <p:notesSz cx="6858000" cy="12192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Ovr>
    <a:masterClrMapping/>
  </p:clrMapOvr>
  <p:hf dt="1" ftr="1" hdr="1" sldNum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/>
              <a:t/>
            </a:fld>
            <a:endParaRPr lang="en-US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/>
              <a:t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1" ftr="1" hdr="1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317498" y="131864"/>
            <a:ext cx="3998675" cy="6664459"/>
          </a:xfrm>
          <a:prstGeom prst="rect">
            <a:avLst/>
          </a:prstGeom>
        </p:spPr>
      </p:pic>
      <p:sp>
        <p:nvSpPr>
          <p:cNvPr id="5" name="" hidden="0"/>
          <p:cNvSpPr/>
          <p:nvPr isPhoto="0" userDrawn="0"/>
        </p:nvSpPr>
        <p:spPr bwMode="auto">
          <a:xfrm flipH="0" flipV="0">
            <a:off x="5192629" y="2236793"/>
            <a:ext cx="3847351" cy="558978"/>
          </a:xfrm>
          <a:prstGeom prst="rect">
            <a:avLst/>
          </a:prstGeom>
          <a:solidFill>
            <a:schemeClr val="bg1"/>
          </a:solidFill>
          <a:ln w="57150">
            <a:solidFill>
              <a:srgbClr val="FFD564"/>
            </a:solidFill>
            <a:prstDash val="solid"/>
          </a:ln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2000" b="1"/>
              <a:t>ACTIONS</a:t>
            </a:r>
            <a:endParaRPr sz="2000" b="1"/>
          </a:p>
        </p:txBody>
      </p:sp>
      <p:sp>
        <p:nvSpPr>
          <p:cNvPr id="6" name="" hidden="0"/>
          <p:cNvSpPr/>
          <p:nvPr isPhoto="0" userDrawn="0"/>
        </p:nvSpPr>
        <p:spPr bwMode="auto">
          <a:xfrm flipH="0" flipV="0">
            <a:off x="9557422" y="2236793"/>
            <a:ext cx="2422947" cy="50294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5"/>
            </a:solidFill>
            <a:prstDash val="solid"/>
          </a:ln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2000" b="1"/>
              <a:t>Conditions</a:t>
            </a:r>
            <a:endParaRPr sz="1100" b="1"/>
          </a:p>
        </p:txBody>
      </p:sp>
      <p:sp>
        <p:nvSpPr>
          <p:cNvPr id="7" name="" hidden="0"/>
          <p:cNvSpPr/>
          <p:nvPr isPhoto="0" userDrawn="0"/>
        </p:nvSpPr>
        <p:spPr bwMode="auto">
          <a:xfrm flipH="0" flipV="0">
            <a:off x="4671028" y="1283046"/>
            <a:ext cx="7209117" cy="696657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sz="1800" b="1">
                <a:solidFill>
                  <a:schemeClr val="accent6">
                    <a:lumMod val="75000"/>
                  </a:schemeClr>
                </a:solidFill>
              </a:rPr>
              <a:t>Consigne de </a:t>
            </a:r>
            <a:r>
              <a:rPr sz="1800" b="1">
                <a:solidFill>
                  <a:schemeClr val="accent6">
                    <a:lumMod val="75000"/>
                  </a:schemeClr>
                </a:solidFill>
              </a:rPr>
              <a:t>travail </a:t>
            </a:r>
            <a:r>
              <a:rPr sz="1800" b="1">
                <a:solidFill>
                  <a:schemeClr val="accent6">
                    <a:lumMod val="75000"/>
                  </a:schemeClr>
                </a:solidFill>
              </a:rPr>
              <a:t>: </a:t>
            </a:r>
            <a:endParaRPr sz="1800" b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sz="1800" b="0">
                <a:solidFill>
                  <a:schemeClr val="accent6">
                    <a:lumMod val="75000"/>
                  </a:schemeClr>
                </a:solidFill>
              </a:rPr>
              <a:t>réponses à replacer au bon endroit dans l'algorigramme de gauche </a:t>
            </a:r>
            <a:endParaRPr sz="1800" b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4502940" y="287051"/>
            <a:ext cx="7601323" cy="740151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sz="2000" b="1">
                <a:solidFill>
                  <a:schemeClr val="accent5"/>
                </a:solidFill>
              </a:rPr>
              <a:t>SEQUENCE 11 Activité 2</a:t>
            </a:r>
            <a:endParaRPr sz="2000" b="1">
              <a:solidFill>
                <a:schemeClr val="accent5"/>
              </a:solidFill>
            </a:endParaRPr>
          </a:p>
          <a:p>
            <a:pPr algn="ctr">
              <a:defRPr/>
            </a:pPr>
            <a:r>
              <a:rPr sz="2000" b="1">
                <a:solidFill>
                  <a:schemeClr val="accent5"/>
                </a:solidFill>
              </a:rPr>
              <a:t>Problématique</a:t>
            </a:r>
            <a:r>
              <a:rPr sz="2000" b="0">
                <a:solidFill>
                  <a:schemeClr val="accent5"/>
                </a:solidFill>
              </a:rPr>
              <a:t> : </a:t>
            </a:r>
            <a:endParaRPr sz="2000" b="0">
              <a:solidFill>
                <a:schemeClr val="accent5"/>
              </a:solidFill>
            </a:endParaRPr>
          </a:p>
          <a:p>
            <a:pPr algn="ctr">
              <a:defRPr/>
            </a:pPr>
            <a:r>
              <a:rPr sz="2000" b="0">
                <a:solidFill>
                  <a:schemeClr val="accent5"/>
                </a:solidFill>
              </a:rPr>
              <a:t>on souhaite automatiser le fonctionnement du Store de Terrasse</a:t>
            </a:r>
            <a:endParaRPr sz="1400" b="0">
              <a:solidFill>
                <a:schemeClr val="accent5"/>
              </a:solidFill>
            </a:endParaRPr>
          </a:p>
        </p:txBody>
      </p:sp>
      <p:sp>
        <p:nvSpPr>
          <p:cNvPr id="9" name="" hidden="0"/>
          <p:cNvSpPr/>
          <p:nvPr isPhoto="0" userDrawn="0"/>
        </p:nvSpPr>
        <p:spPr bwMode="auto">
          <a:xfrm flipH="0" flipV="0">
            <a:off x="5219689" y="3045321"/>
            <a:ext cx="3793235" cy="837549"/>
          </a:xfrm>
          <a:prstGeom prst="rect">
            <a:avLst/>
          </a:prstGeom>
          <a:gradFill>
            <a:gsLst>
              <a:gs pos="51000">
                <a:schemeClr val="accent4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16200000" scaled="1"/>
          </a:gradFill>
          <a:ln w="12699">
            <a:solidFill>
              <a:schemeClr val="bg2">
                <a:lumMod val="74901"/>
              </a:schemeClr>
            </a:solidFill>
            <a:prstDash val="solid"/>
          </a:ln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2400" b="1"/>
              <a:t>Le STORE descend</a:t>
            </a:r>
            <a:endParaRPr sz="1100" b="1"/>
          </a:p>
        </p:txBody>
      </p:sp>
      <p:sp>
        <p:nvSpPr>
          <p:cNvPr id="10" name="" hidden="0"/>
          <p:cNvSpPr/>
          <p:nvPr isPhoto="0" userDrawn="0"/>
        </p:nvSpPr>
        <p:spPr bwMode="auto">
          <a:xfrm flipH="0" flipV="0">
            <a:off x="5219689" y="4195370"/>
            <a:ext cx="3793234" cy="837549"/>
          </a:xfrm>
          <a:prstGeom prst="rect">
            <a:avLst/>
          </a:prstGeom>
          <a:gradFill>
            <a:gsLst>
              <a:gs pos="51000">
                <a:schemeClr val="accent4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16200000" scaled="1"/>
          </a:gradFill>
          <a:ln w="12699">
            <a:solidFill>
              <a:schemeClr val="bg2">
                <a:lumMod val="74901"/>
              </a:schemeClr>
            </a:solidFill>
            <a:prstDash val="solid"/>
          </a:ln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Autofit/>
          </a:bodyPr>
          <a:p>
            <a:pPr algn="ctr">
              <a:defRPr/>
            </a:pPr>
            <a:r>
              <a:rPr sz="2400" b="1"/>
              <a:t>Le STORE Remonte </a:t>
            </a:r>
            <a:endParaRPr sz="2400" b="1"/>
          </a:p>
        </p:txBody>
      </p:sp>
      <p:sp>
        <p:nvSpPr>
          <p:cNvPr id="11" name="" hidden="0"/>
          <p:cNvSpPr/>
          <p:nvPr isPhoto="0" userDrawn="0"/>
        </p:nvSpPr>
        <p:spPr bwMode="auto">
          <a:xfrm flipH="0" flipV="0">
            <a:off x="6445865" y="5602941"/>
            <a:ext cx="1887279" cy="72838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b="1">
                <a:solidFill>
                  <a:schemeClr val="tx1"/>
                </a:solidFill>
              </a:rPr>
              <a:t>Le Store est fermé</a:t>
            </a:r>
            <a:endParaRPr b="1">
              <a:solidFill>
                <a:schemeClr val="tx1"/>
              </a:solidFill>
            </a:endParaRPr>
          </a:p>
        </p:txBody>
      </p:sp>
      <p:sp>
        <p:nvSpPr>
          <p:cNvPr id="12" name="" hidden="0"/>
          <p:cNvSpPr/>
          <p:nvPr isPhoto="0" userDrawn="0"/>
        </p:nvSpPr>
        <p:spPr bwMode="auto">
          <a:xfrm rot="0" flipH="0" flipV="0">
            <a:off x="9470882" y="3309591"/>
            <a:ext cx="2596028" cy="1037274"/>
          </a:xfrm>
          <a:prstGeom prst="diamond">
            <a:avLst/>
          </a:prstGeom>
          <a:gradFill>
            <a:gsLst>
              <a:gs pos="51000">
                <a:schemeClr val="accent1"/>
              </a:gs>
              <a:gs pos="100000">
                <a:srgbClr val="FFFFFF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1400" b="1">
                <a:solidFill>
                  <a:schemeClr val="tx1"/>
                </a:solidFill>
              </a:rPr>
              <a:t>La lumière est Forte ET le vent est faible</a:t>
            </a:r>
            <a:endParaRPr sz="1400" b="1">
              <a:solidFill>
                <a:schemeClr val="tx1"/>
              </a:solidFill>
            </a:endParaRPr>
          </a:p>
        </p:txBody>
      </p:sp>
      <p:sp>
        <p:nvSpPr>
          <p:cNvPr id="13" name="" hidden="0"/>
          <p:cNvSpPr/>
          <p:nvPr isPhoto="0" userDrawn="0"/>
        </p:nvSpPr>
        <p:spPr bwMode="auto">
          <a:xfrm rot="0" flipH="0" flipV="0">
            <a:off x="9470882" y="4828192"/>
            <a:ext cx="2596027" cy="1037273"/>
          </a:xfrm>
          <a:prstGeom prst="diamond">
            <a:avLst/>
          </a:prstGeom>
          <a:gradFill>
            <a:gsLst>
              <a:gs pos="51000">
                <a:schemeClr val="accent1"/>
              </a:gs>
              <a:gs pos="100000">
                <a:srgbClr val="FFFFFF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upright="0" compatLnSpc="0"/>
          <a:p>
            <a:pPr algn="ctr">
              <a:defRPr/>
            </a:pPr>
            <a:r>
              <a:rPr sz="1400" b="1">
                <a:solidFill>
                  <a:schemeClr val="tx1"/>
                </a:solidFill>
              </a:rPr>
              <a:t>La Lumière est faible OU le vent est fort</a:t>
            </a:r>
            <a:endParaRPr sz="14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onlyoffice/5.3.1.26</Application>
  <DocSecurity>0</DocSecurity>
  <PresentationFormat>On-screen Show (4:3)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Ouissem MOUSSI</cp:lastModifiedBy>
  <cp:revision>4</cp:revision>
  <dcterms:modified xsi:type="dcterms:W3CDTF">2020-09-20T17:07:02Z</dcterms:modified>
  <cp:category/>
  <cp:contentStatus/>
  <cp:version/>
</cp:coreProperties>
</file>